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0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744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91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85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2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0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4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6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2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9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9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82D30-5EB6-41EA-BE46-46D956E607EE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AD8871-BDA8-4A1F-9136-C271BE39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321C-F000-4862-89F8-6F00EE29C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445" y="1852608"/>
            <a:ext cx="9627000" cy="2098226"/>
          </a:xfrm>
        </p:spPr>
        <p:txBody>
          <a:bodyPr/>
          <a:lstStyle/>
          <a:p>
            <a:pPr algn="ctr"/>
            <a:r>
              <a:rPr lang="en-US" dirty="0"/>
              <a:t>IOT PATIENTS VITALS</a:t>
            </a:r>
            <a:br>
              <a:rPr lang="en-US" dirty="0"/>
            </a:br>
            <a:r>
              <a:rPr lang="en-US" dirty="0"/>
              <a:t>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37658-C436-4B14-9F20-DEF9D0DC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7108" y="4168314"/>
            <a:ext cx="6831673" cy="108623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BY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JOSHUA LARTEY ET AL</a:t>
            </a:r>
          </a:p>
        </p:txBody>
      </p:sp>
    </p:spTree>
    <p:extLst>
      <p:ext uri="{BB962C8B-B14F-4D97-AF65-F5344CB8AC3E}">
        <p14:creationId xmlns:p14="http://schemas.microsoft.com/office/powerpoint/2010/main" val="403489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43D8-BD3A-4DD1-B62E-C85D456E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7B12-C3F9-444C-A1F5-B6FADF32E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Hosting Info 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Installation/ Instructions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5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8BE7-D171-408F-AF18-740CFAEB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65D9-2288-42BD-8389-9A8339CA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Background/ inspiration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stress Nurses and Doctors go through while taking vitals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Vitals being taken manually and sometimes not accurate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Impact</a:t>
            </a:r>
          </a:p>
          <a:p>
            <a:pPr>
              <a:buFont typeface="+mj-lt"/>
              <a:buAutoNum type="arabicPeriod"/>
            </a:pPr>
            <a:r>
              <a:rPr lang="en-US" dirty="0"/>
              <a:t>Save time </a:t>
            </a:r>
          </a:p>
          <a:p>
            <a:pPr>
              <a:buFont typeface="+mj-lt"/>
              <a:buAutoNum type="arabicPeriod"/>
            </a:pPr>
            <a:r>
              <a:rPr lang="en-US" dirty="0"/>
              <a:t>Accurate and Efficient vitals</a:t>
            </a:r>
          </a:p>
          <a:p>
            <a:pPr>
              <a:buFont typeface="+mj-lt"/>
              <a:buAutoNum type="arabicPeriod"/>
            </a:pPr>
            <a:r>
              <a:rPr lang="en-US" dirty="0"/>
              <a:t>Remotely monitoring the vitals of a patient.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9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DC17-6F40-4B9F-B770-751140EC73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8596313" cy="13208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How it works  - Design 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B568B7-D027-4C4B-84B1-76CECE1F22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762539"/>
            <a:ext cx="7699513" cy="4580214"/>
          </a:xfrm>
        </p:spPr>
      </p:pic>
    </p:spTree>
    <p:extLst>
      <p:ext uri="{BB962C8B-B14F-4D97-AF65-F5344CB8AC3E}">
        <p14:creationId xmlns:p14="http://schemas.microsoft.com/office/powerpoint/2010/main" val="404100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7EC6-0244-46E5-8E4F-0EBAB10D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It Works </a:t>
            </a:r>
            <a:br>
              <a:rPr lang="en-US" dirty="0"/>
            </a:br>
            <a:r>
              <a:rPr lang="en-US" sz="3100" dirty="0"/>
              <a:t>class diagram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5043B-4B2F-4A8F-81D9-89B7C9F07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1732920"/>
            <a:ext cx="800431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5040-504B-4554-9EE3-3DDA3911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 – 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8DC8-BBEE-4282-9819-726691D9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</a:t>
            </a:r>
          </a:p>
          <a:p>
            <a:r>
              <a:rPr lang="en-US" dirty="0"/>
              <a:t>Flask </a:t>
            </a:r>
          </a:p>
          <a:p>
            <a:r>
              <a:rPr lang="en-US" dirty="0" err="1"/>
              <a:t>Jinga</a:t>
            </a:r>
            <a:r>
              <a:rPr lang="en-US" dirty="0"/>
              <a:t> Templates </a:t>
            </a:r>
          </a:p>
          <a:p>
            <a:r>
              <a:rPr lang="en-US" dirty="0"/>
              <a:t>Chart.js </a:t>
            </a:r>
          </a:p>
        </p:txBody>
      </p:sp>
    </p:spTree>
    <p:extLst>
      <p:ext uri="{BB962C8B-B14F-4D97-AF65-F5344CB8AC3E}">
        <p14:creationId xmlns:p14="http://schemas.microsoft.com/office/powerpoint/2010/main" val="352764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7E75-EF82-44AB-9874-27FC76A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Works –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How the chart.js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CA15D-A485-4681-93D9-D53C1D0B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flask import Flask</a:t>
            </a:r>
          </a:p>
          <a:p>
            <a:pPr marL="0" indent="0">
              <a:buNone/>
            </a:pPr>
            <a:r>
              <a:rPr lang="en-US" dirty="0"/>
              <a:t>from flask import Markup</a:t>
            </a:r>
          </a:p>
          <a:p>
            <a:pPr marL="0" indent="0">
              <a:buNone/>
            </a:pPr>
            <a:r>
              <a:rPr lang="en-US" dirty="0"/>
              <a:t>from flask import Flask</a:t>
            </a:r>
          </a:p>
          <a:p>
            <a:pPr marL="0" indent="0">
              <a:buNone/>
            </a:pPr>
            <a:r>
              <a:rPr lang="en-US" dirty="0"/>
              <a:t>from flask import </a:t>
            </a:r>
            <a:r>
              <a:rPr lang="en-US" dirty="0" err="1"/>
              <a:t>render_template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app = Flask(__name__)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</a:p>
          <a:p>
            <a:pPr marL="0" indent="0">
              <a:buNone/>
            </a:pPr>
            <a:r>
              <a:rPr lang="en-US" dirty="0"/>
              <a:t>def chart():</a:t>
            </a:r>
          </a:p>
          <a:p>
            <a:pPr marL="0" indent="0">
              <a:buNone/>
            </a:pPr>
            <a:r>
              <a:rPr lang="en-US" dirty="0"/>
              <a:t>labels = ["January","February","March","April","May","June","July","August"]</a:t>
            </a:r>
          </a:p>
          <a:p>
            <a:pPr marL="0" indent="0">
              <a:buNone/>
            </a:pPr>
            <a:r>
              <a:rPr lang="en-US" dirty="0"/>
              <a:t>values = [10,9,8,7,6,4,7,8]</a:t>
            </a:r>
          </a:p>
          <a:p>
            <a:pPr marL="0" indent="0">
              <a:buNone/>
            </a:pPr>
            <a:r>
              <a:rPr lang="en-US" dirty="0"/>
              <a:t>return </a:t>
            </a:r>
            <a:r>
              <a:rPr lang="en-US" dirty="0" err="1"/>
              <a:t>render_template</a:t>
            </a:r>
            <a:r>
              <a:rPr lang="en-US" dirty="0"/>
              <a:t>('chart.html', values=values, labels=labels)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 err="1"/>
              <a:t>app.run</a:t>
            </a:r>
            <a:r>
              <a:rPr lang="en-US" dirty="0"/>
              <a:t>(host='0.0.0.0', port=5001)</a:t>
            </a:r>
          </a:p>
        </p:txBody>
      </p:sp>
    </p:spTree>
    <p:extLst>
      <p:ext uri="{BB962C8B-B14F-4D97-AF65-F5344CB8AC3E}">
        <p14:creationId xmlns:p14="http://schemas.microsoft.com/office/powerpoint/2010/main" val="83471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E430-AB0B-4708-ADC9-11CFD67C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Works –</a:t>
            </a:r>
            <a:br>
              <a:rPr lang="en-US" dirty="0"/>
            </a:br>
            <a:r>
              <a:rPr lang="en-US" dirty="0"/>
              <a:t> How the chart.js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A2174-F113-4760-B7E9-1632D73F3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&lt;p&gt;   // get bar chart canvas&lt;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var </a:t>
            </a:r>
            <a:r>
              <a:rPr lang="en-US" dirty="0" err="1"/>
              <a:t>mychart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("chart").</a:t>
            </a:r>
            <a:r>
              <a:rPr lang="en-US" dirty="0" err="1"/>
              <a:t>getContext</a:t>
            </a:r>
            <a:r>
              <a:rPr lang="en-US" dirty="0"/>
              <a:t>("2d");&lt;/p&gt;</a:t>
            </a:r>
          </a:p>
          <a:p>
            <a:pPr marL="0" indent="0">
              <a:buNone/>
            </a:pPr>
            <a:r>
              <a:rPr lang="en-US" dirty="0"/>
              <a:t>&lt;p&gt;   steps = 10&lt;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max = 10&lt;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// draw bar chart&lt;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var </a:t>
            </a:r>
            <a:r>
              <a:rPr lang="en-US" dirty="0" err="1"/>
              <a:t>LineChartDemo</a:t>
            </a:r>
            <a:r>
              <a:rPr lang="en-US" dirty="0"/>
              <a:t> = new Chart(</a:t>
            </a:r>
            <a:r>
              <a:rPr lang="en-US" dirty="0" err="1"/>
              <a:t>mychart</a:t>
            </a:r>
            <a:r>
              <a:rPr lang="en-US" dirty="0"/>
              <a:t>).Line(</a:t>
            </a:r>
            <a:r>
              <a:rPr lang="en-US" dirty="0" err="1"/>
              <a:t>barData</a:t>
            </a:r>
            <a:r>
              <a:rPr lang="en-US" dirty="0"/>
              <a:t>, {&lt;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scaleOverride</a:t>
            </a:r>
            <a:r>
              <a:rPr lang="en-US" dirty="0"/>
              <a:t>: true,&lt;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scaleSteps</a:t>
            </a:r>
            <a:r>
              <a:rPr lang="en-US" dirty="0"/>
              <a:t>: steps,&lt;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scaleStepWidth</a:t>
            </a:r>
            <a:r>
              <a:rPr lang="en-US" dirty="0"/>
              <a:t>: </a:t>
            </a:r>
            <a:r>
              <a:rPr lang="en-US" dirty="0" err="1"/>
              <a:t>Math.ceil</a:t>
            </a:r>
            <a:r>
              <a:rPr lang="en-US" dirty="0"/>
              <a:t>(max / steps),&lt;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scaleStartValue</a:t>
            </a:r>
            <a:r>
              <a:rPr lang="en-US" dirty="0"/>
              <a:t>: 0,&lt;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scaleShowVerticalLines</a:t>
            </a:r>
            <a:r>
              <a:rPr lang="en-US" dirty="0"/>
              <a:t>: true,&lt;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scaleShowGridLines</a:t>
            </a:r>
            <a:r>
              <a:rPr lang="en-US" dirty="0"/>
              <a:t> : true,&lt;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barShowStroke</a:t>
            </a:r>
            <a:r>
              <a:rPr lang="en-US" dirty="0"/>
              <a:t> : true,&lt;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scaleShowLabels</a:t>
            </a:r>
            <a:r>
              <a:rPr lang="en-US" dirty="0"/>
              <a:t>: true,&lt;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bezierCurve</a:t>
            </a:r>
            <a:r>
              <a:rPr lang="en-US" dirty="0"/>
              <a:t>: false,&lt;/p&gt;</a:t>
            </a:r>
          </a:p>
          <a:p>
            <a:pPr marL="0" indent="0">
              <a:buNone/>
            </a:pPr>
            <a:r>
              <a:rPr lang="en-US" dirty="0"/>
              <a:t>&lt;p&gt;   });&lt;/p&gt;</a:t>
            </a:r>
          </a:p>
          <a:p>
            <a:pPr marL="0" indent="0">
              <a:buNone/>
            </a:pPr>
            <a:r>
              <a:rPr lang="en-US" dirty="0"/>
              <a:t>&lt;p&gt;&lt;/script&gt;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9180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E38C-E863-43D7-872D-819EB810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Works –</a:t>
            </a:r>
            <a:br>
              <a:rPr lang="en-US" dirty="0"/>
            </a:br>
            <a:r>
              <a:rPr lang="en-US" dirty="0"/>
              <a:t> How the chart.js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30CB3-3EEE-42DA-81A7-D061C37B1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93757"/>
            <a:ext cx="8596312" cy="38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7854-E8BB-4682-8196-96993DF3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Works –</a:t>
            </a:r>
            <a:br>
              <a:rPr lang="en-US" dirty="0"/>
            </a:br>
            <a:r>
              <a:rPr lang="en-US" dirty="0"/>
              <a:t> Live Demo </a:t>
            </a:r>
          </a:p>
        </p:txBody>
      </p:sp>
      <p:pic>
        <p:nvPicPr>
          <p:cNvPr id="4" name="Live demo">
            <a:hlinkClick r:id="" action="ppaction://media"/>
            <a:extLst>
              <a:ext uri="{FF2B5EF4-FFF2-40B4-BE49-F238E27FC236}">
                <a16:creationId xmlns:a16="http://schemas.microsoft.com/office/drawing/2014/main" id="{0C0ACC62-19BB-406E-AD70-1911F1714D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894" y="1930400"/>
            <a:ext cx="8147108" cy="4111625"/>
          </a:xfrm>
        </p:spPr>
      </p:pic>
    </p:spTree>
    <p:extLst>
      <p:ext uri="{BB962C8B-B14F-4D97-AF65-F5344CB8AC3E}">
        <p14:creationId xmlns:p14="http://schemas.microsoft.com/office/powerpoint/2010/main" val="419293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</TotalTime>
  <Words>340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IOT PATIENTS VITALS MONITORING SYSTEM</vt:lpstr>
      <vt:lpstr>INTRODUCTION</vt:lpstr>
      <vt:lpstr>How it works  - Design   Use Case</vt:lpstr>
      <vt:lpstr>How Does It Works  class diagram   </vt:lpstr>
      <vt:lpstr>How Does it Work – Technology Used</vt:lpstr>
      <vt:lpstr>How does it Works –  How the chart.js works</vt:lpstr>
      <vt:lpstr>How does it Works –  How the chart.js works</vt:lpstr>
      <vt:lpstr>How does it Works –  How the chart.js works</vt:lpstr>
      <vt:lpstr>How does it Works –  Live Demo </vt:lpstr>
      <vt:lpstr>Where Do we Go From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PATIENTS VITAL MANAGEMENT SYSTEM</dc:title>
  <dc:creator>Rolland</dc:creator>
  <cp:lastModifiedBy>FIXya TECH</cp:lastModifiedBy>
  <cp:revision>17</cp:revision>
  <dcterms:created xsi:type="dcterms:W3CDTF">2019-07-25T05:35:14Z</dcterms:created>
  <dcterms:modified xsi:type="dcterms:W3CDTF">2019-07-25T14:39:10Z</dcterms:modified>
</cp:coreProperties>
</file>